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Open warmly. Introduce the studio as a team rather than a company. Invite questions throughout the day.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Personalise this slide with the practice name, sectors, and one or two signature projects if desired.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Make clear that iterations, critiques, and informal check-ins are normal—and welcome.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Swap in your actual software and collaboration platforms. Demonstrate where templates, libraries, and project folders live.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people in each role, explain the check-in cadence, and end with a genuine welcome.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Welcome to the studio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645920"/>
            <a:ext cx="8229600" cy="4754880"/>
          </a:xfrm>
        </p:spPr>
        <p:txBody>
          <a:bodyPr/>
          <a:lstStyle/>
          <a:p>
            <a:r>
              <a:t>Day one is for getting oriented, meeting people, and finding your footing.</a:t>
            </a:r>
          </a:p>
          <a:p>
            <a:r>
              <a:t>We’re a small architecture practice: thoughtful work, clear conversations, and plenty of room to ask questions.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Who we 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5920"/>
            <a:ext cx="8229600" cy="4754880"/>
          </a:xfrm>
        </p:spPr>
        <p:txBody>
          <a:bodyPr/>
          <a:lstStyle/>
          <a:p>
            <a:r>
              <a:t>A compact team making places that work beautifully in real life.</a:t>
            </a:r>
          </a:p>
          <a:p>
            <a:r>
              <a:t>We care about context, craft, and the people who will use the spaces we design.</a:t>
            </a:r>
          </a:p>
          <a:p>
            <a:r>
              <a:t>We work across concept, planning, detail, delivery, and the inevitable surprises in between.</a:t>
            </a:r>
          </a:p>
          <a:p>
            <a:r>
              <a:t>Small means you’ll see the whole picture—and your perspective will matter early.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How we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5920"/>
            <a:ext cx="8229600" cy="4754880"/>
          </a:xfrm>
        </p:spPr>
        <p:txBody>
          <a:bodyPr/>
          <a:lstStyle/>
          <a:p>
            <a:r>
              <a:t>Start with the brief, the site, and the human problem—not the shiny answer.</a:t>
            </a:r>
          </a:p>
          <a:p>
            <a:r>
              <a:t>Pin up early. Share work-in-progress. A rough sketch shown today beats a perfect file hidden until Friday.</a:t>
            </a:r>
          </a:p>
          <a:p>
            <a:r>
              <a:t>Be direct and kind: challenge the idea, not the person.</a:t>
            </a:r>
          </a:p>
          <a:p>
            <a:r>
              <a:t>Keep decisions visible: name the owner, next step, and deadline.</a:t>
            </a:r>
          </a:p>
          <a:p>
            <a:r>
              <a:t>Protect focus when it matters; ask for help before you’re stuck.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Our everyday toolkit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5920"/>
            <a:ext cx="8229600" cy="4754880"/>
          </a:xfrm>
        </p:spPr>
        <p:txBody>
          <a:bodyPr/>
          <a:lstStyle/>
          <a:p>
            <a:r>
              <a:t>Design &amp; drawing: Revit / Rhino / SketchUp / AutoCAD—use the right tool for the job, not the fanciest one.</a:t>
            </a:r>
          </a:p>
          <a:p>
            <a:r>
              <a:t>Visuals: Adobe CC, Enscape / Twinmotion, and a healthy amount of trace paper.</a:t>
            </a:r>
          </a:p>
          <a:p>
            <a:r>
              <a:t>Coordination: shared project folders, issue logs, mark-ups, and short working meetings.</a:t>
            </a:r>
          </a:p>
          <a:p>
            <a:r>
              <a:t>Communication: Teams / Slack, email, calendar, and the occasional desk-side sketch.</a:t>
            </a:r>
          </a:p>
          <a:p>
            <a:r>
              <a:t>House rule: use agreed naming, save to the shared place, and leave a trail someone else can follow.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Your first week—and who to ask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5920"/>
            <a:ext cx="8229600" cy="4754880"/>
          </a:xfrm>
        </p:spPr>
        <p:txBody>
          <a:bodyPr/>
          <a:lstStyle/>
          <a:p>
            <a:r>
              <a:t>Day 1 — meet the team, get set up, tour the current work, and learn where things live.</a:t>
            </a:r>
          </a:p>
          <a:p>
            <a:r>
              <a:t>Days 2–3 — shadow a live project, review standards, and take on a small, real piece of work.</a:t>
            </a:r>
          </a:p>
          <a:p>
            <a:r>
              <a:t>Days 4–5 — share what you’ve learned, set your first priorities, and flag anything unclear.</a:t>
            </a:r>
          </a:p>
          <a:p>
            <a:r>
              <a:t>Ask your project lead about scope, deadlines, and design decisions.</a:t>
            </a:r>
          </a:p>
          <a:p>
            <a:r>
              <a:t>Ask the BIM / technical lead about models, drawing standards, and details.</a:t>
            </a:r>
          </a:p>
          <a:p>
            <a:r>
              <a:t>Ask operations about kit, access, timesheets, leave, and practical admin.</a:t>
            </a:r>
          </a:p>
          <a:p>
            <a:r>
              <a:t>Ask anyone for a second pair of eyes. Around here, that’s part of the job.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63238"/>
      </a:accent1>
      <a:accent2>
        <a:srgbClr val="F6F1E8"/>
      </a:accent2>
      <a:accent3>
        <a:srgbClr val="C96B4B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pto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